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59" r:id="rId7"/>
    <p:sldId id="262" r:id="rId8"/>
    <p:sldId id="261" r:id="rId9"/>
    <p:sldId id="263" r:id="rId1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38"/>
  </p:normalViewPr>
  <p:slideViewPr>
    <p:cSldViewPr>
      <p:cViewPr varScale="1">
        <p:scale>
          <a:sx n="128" d="100"/>
          <a:sy n="128" d="100"/>
        </p:scale>
        <p:origin x="1086" y="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1AE3-7553-4F05-BA74-E494B005A0D4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3CE9-0B90-4BD5-9262-728C472DA6A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27984" y="1995686"/>
            <a:ext cx="42484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Título del trabajo</a:t>
            </a:r>
          </a:p>
          <a:p>
            <a:endParaRPr lang="es-ES" sz="3200" dirty="0">
              <a:solidFill>
                <a:schemeClr val="bg1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endParaRPr lang="es-ES" sz="3200" dirty="0">
              <a:solidFill>
                <a:schemeClr val="bg1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endParaRPr lang="es-ES" sz="3200" dirty="0">
              <a:solidFill>
                <a:schemeClr val="bg1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Autores/as</a:t>
            </a:r>
          </a:p>
          <a:p>
            <a:r>
              <a:rPr lang="es-ES" dirty="0">
                <a:solidFill>
                  <a:schemeClr val="bg1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Filiación</a:t>
            </a:r>
          </a:p>
        </p:txBody>
      </p:sp>
      <p:pic>
        <p:nvPicPr>
          <p:cNvPr id="6" name="Imagen 5" descr="Imagen que contiene exterior, texto, hombre, señal&#10;&#10;El contenido generado por IA puede ser incorrecto.">
            <a:extLst>
              <a:ext uri="{FF2B5EF4-FFF2-40B4-BE49-F238E27FC236}">
                <a16:creationId xmlns:a16="http://schemas.microsoft.com/office/drawing/2014/main" id="{91B38748-9533-1410-517C-DE49D5958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645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9EBB9-DBD5-EA7E-D839-4979DD13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388"/>
            <a:ext cx="8686800" cy="857250"/>
          </a:xfrm>
        </p:spPr>
        <p:txBody>
          <a:bodyPr>
            <a:noAutofit/>
          </a:bodyPr>
          <a:lstStyle/>
          <a:p>
            <a:pPr algn="l"/>
            <a:r>
              <a:rPr lang="es-ES" sz="30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Declaración de conflicto de intereses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ECA92-631F-D46C-257F-317B1415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31590"/>
            <a:ext cx="7499176" cy="324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400" dirty="0">
              <a:solidFill>
                <a:srgbClr val="00206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pPr marL="0" indent="0">
              <a:buNone/>
            </a:pPr>
            <a:r>
              <a:rPr lang="es-ES" sz="1400" dirty="0">
                <a:solidFill>
                  <a:srgbClr val="00206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Título:</a:t>
            </a:r>
          </a:p>
          <a:p>
            <a:pPr marL="0" indent="0">
              <a:buNone/>
            </a:pPr>
            <a:endParaRPr lang="es-ES" sz="1400" dirty="0">
              <a:solidFill>
                <a:srgbClr val="002060"/>
              </a:solidFill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Los autores no tienen conflictos de interés /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The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authors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do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not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have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any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conflicts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of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interest</a:t>
            </a:r>
            <a:endParaRPr lang="es-ES" sz="1400" kern="100" dirty="0">
              <a:solidFill>
                <a:schemeClr val="accent5">
                  <a:lumMod val="50000"/>
                </a:schemeClr>
              </a:solidFill>
              <a:latin typeface="MoolBoran" panose="020B0100010101010101" pitchFamily="34" charset="0"/>
              <a:ea typeface="Aptos" panose="020B0004020202020204" pitchFamily="34" charset="0"/>
              <a:cs typeface="MoolBoran" panose="020B0100010101010101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Como presentador de este trabajo, declaro los siguientes conflictos de interés* / As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presenter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of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this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work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, I declare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the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following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conflicts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of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interest</a:t>
            </a:r>
            <a: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*:</a:t>
            </a:r>
            <a:br>
              <a:rPr lang="es-ES" sz="1400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</a:b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*Indique el nombre del autor y descripción del posible conflicto / *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Indicate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the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name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of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the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author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and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the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description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of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the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potential</a:t>
            </a:r>
            <a:r>
              <a:rPr lang="es-ES" sz="1400" i="1" kern="1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 </a:t>
            </a:r>
            <a:r>
              <a:rPr lang="es-ES" sz="1400" i="1" kern="100" dirty="0" err="1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ea typeface="Aptos" panose="020B0004020202020204" pitchFamily="34" charset="0"/>
                <a:cs typeface="MoolBoran" panose="020B0100010101010101" pitchFamily="34" charset="0"/>
              </a:rPr>
              <a:t>conflict</a:t>
            </a:r>
            <a:endParaRPr lang="es-ES" sz="1400" i="1" kern="100" dirty="0">
              <a:solidFill>
                <a:schemeClr val="accent5">
                  <a:lumMod val="50000"/>
                </a:schemeClr>
              </a:solidFill>
              <a:latin typeface="MoolBoran" panose="020B0100010101010101" pitchFamily="34" charset="0"/>
              <a:ea typeface="Aptos" panose="020B0004020202020204" pitchFamily="34" charset="0"/>
              <a:cs typeface="MoolBoran" panose="020B0100010101010101" pitchFamily="34" charset="0"/>
            </a:endParaRPr>
          </a:p>
          <a:p>
            <a:pPr marL="0" indent="0">
              <a:buNone/>
            </a:pPr>
            <a:endParaRPr lang="es-E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1554D2-AED3-FAF1-790F-E2A9EAE85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674930"/>
            <a:ext cx="432048" cy="47538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2A801B6-8C9E-2675-EA45-5D8FC41AB546}"/>
              </a:ext>
            </a:extLst>
          </p:cNvPr>
          <p:cNvCxnSpPr/>
          <p:nvPr/>
        </p:nvCxnSpPr>
        <p:spPr>
          <a:xfrm>
            <a:off x="0" y="4659982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FFE523-3E4A-05AF-C6F8-246603C6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690935"/>
            <a:ext cx="936104" cy="4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29C937-A524-1B4D-4B4B-FBE37206E849}"/>
              </a:ext>
            </a:extLst>
          </p:cNvPr>
          <p:cNvSpPr txBox="1"/>
          <p:nvPr/>
        </p:nvSpPr>
        <p:spPr>
          <a:xfrm>
            <a:off x="539552" y="4702514"/>
            <a:ext cx="6970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XXIV Congreso Nacional de Enfermería en Otorrinolaringología y Cirugía de Cabeza y Cuello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670DE-66C1-EFEC-C471-5A0F8E7D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CB066-4041-3663-2424-AA39F90E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Introducción y justificación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2DC72D-E4CD-8CD9-9BDD-9E407E0B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436" y="1344289"/>
            <a:ext cx="7067128" cy="245492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432FA9-DC56-B6A6-1F1F-3D314497F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674930"/>
            <a:ext cx="432048" cy="47538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8CDF119-F7CC-EE34-0B06-C1E2F84FA0B2}"/>
              </a:ext>
            </a:extLst>
          </p:cNvPr>
          <p:cNvCxnSpPr/>
          <p:nvPr/>
        </p:nvCxnSpPr>
        <p:spPr>
          <a:xfrm>
            <a:off x="0" y="4659982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4FDDD05-2AF2-529C-30AE-7E3F2362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690935"/>
            <a:ext cx="936104" cy="4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C48C37-D97C-D48A-E9E1-F5C801960E8C}"/>
              </a:ext>
            </a:extLst>
          </p:cNvPr>
          <p:cNvSpPr txBox="1"/>
          <p:nvPr/>
        </p:nvSpPr>
        <p:spPr>
          <a:xfrm>
            <a:off x="611560" y="4695888"/>
            <a:ext cx="722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XXIV Congreso Nacional de Enfermería en Otorrinolaringología y Cirugía de Cabeza y Cuello</a:t>
            </a:r>
          </a:p>
        </p:txBody>
      </p:sp>
    </p:spTree>
    <p:extLst>
      <p:ext uri="{BB962C8B-B14F-4D97-AF65-F5344CB8AC3E}">
        <p14:creationId xmlns:p14="http://schemas.microsoft.com/office/powerpoint/2010/main" val="254508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22DA4F5-FB9C-43A6-A8FF-4B070013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Objetivo (s)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619884-5EC6-00DB-17A4-F9BF8AAF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203598"/>
            <a:ext cx="6347048" cy="223889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487206-6952-AE3A-5834-CC285B5B0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674930"/>
            <a:ext cx="432048" cy="47538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28FD7DB-7FF1-03B2-568D-68FD43FEF0F8}"/>
              </a:ext>
            </a:extLst>
          </p:cNvPr>
          <p:cNvCxnSpPr/>
          <p:nvPr/>
        </p:nvCxnSpPr>
        <p:spPr>
          <a:xfrm>
            <a:off x="0" y="4659982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A8398D69-1D54-9B7B-FF6F-8F704183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690935"/>
            <a:ext cx="936104" cy="4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0D04C20-CCA5-B56B-06D1-82B976A539A3}"/>
              </a:ext>
            </a:extLst>
          </p:cNvPr>
          <p:cNvSpPr txBox="1"/>
          <p:nvPr/>
        </p:nvSpPr>
        <p:spPr>
          <a:xfrm>
            <a:off x="457200" y="4708261"/>
            <a:ext cx="71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XXIV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 Congreso Nacional de Enfermería en Otorrinolaringología y Cirugía de Cabeza y Cuello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6801E-A6AA-44DC-0723-3C909325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33E84-998E-BC68-DA15-D6C1238C4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MoolBoran" panose="020B0100010101010101" pitchFamily="34" charset="0"/>
                <a:cs typeface="MoolBoran" panose="020B0100010101010101" pitchFamily="34" charset="0"/>
              </a:rPr>
              <a:t>Diseño, población y muestra, variables e instrumentos, recogida de datos, análisis, aspectos éticos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9299FF-B847-4CA1-1ECF-F0A661EAC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674930"/>
            <a:ext cx="432048" cy="47538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CC95F8D-BF33-5150-28A9-8AF0DDA3A87E}"/>
              </a:ext>
            </a:extLst>
          </p:cNvPr>
          <p:cNvCxnSpPr/>
          <p:nvPr/>
        </p:nvCxnSpPr>
        <p:spPr>
          <a:xfrm>
            <a:off x="0" y="465998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110E11F-E0BB-4355-FA8C-C133CF5FB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690935"/>
            <a:ext cx="936104" cy="4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D709C8-16F4-ED63-AAAE-9B13391D13DC}"/>
              </a:ext>
            </a:extLst>
          </p:cNvPr>
          <p:cNvSpPr txBox="1"/>
          <p:nvPr/>
        </p:nvSpPr>
        <p:spPr>
          <a:xfrm>
            <a:off x="611560" y="4690935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XXIV Congreso Nacional de Enfermería en Otorrinolaringología y Cirugía de Cabeza y Cuello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4EC7A-AE9F-6058-31E5-4EB9F401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Resultados/Discusión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B5732-DC17-0F5E-BB45-EE3E6BE16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MoolBoran" panose="020B0100010101010101" pitchFamily="34" charset="0"/>
                <a:cs typeface="MoolBoran" panose="020B0100010101010101" pitchFamily="34" charset="0"/>
              </a:rPr>
              <a:t>Incluye las limitaciones del estudio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5EC31-7D4C-D25B-E45C-0EDE9CA89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674930"/>
            <a:ext cx="432048" cy="47538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754FE32-F5A9-F93A-981C-166636B841D5}"/>
              </a:ext>
            </a:extLst>
          </p:cNvPr>
          <p:cNvCxnSpPr/>
          <p:nvPr/>
        </p:nvCxnSpPr>
        <p:spPr>
          <a:xfrm>
            <a:off x="0" y="4659982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C95B1A31-CB8F-A2F0-9E42-8112028D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690935"/>
            <a:ext cx="936104" cy="4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31DB1A5-3E8F-2FA8-4F5B-13998BA02B97}"/>
              </a:ext>
            </a:extLst>
          </p:cNvPr>
          <p:cNvSpPr txBox="1"/>
          <p:nvPr/>
        </p:nvSpPr>
        <p:spPr>
          <a:xfrm>
            <a:off x="719572" y="4677205"/>
            <a:ext cx="699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XXIV Congreso Nacional de Enfermería en Otorrinolaringología y Cirugía de Cabeza y Cuello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932A4-9E8A-3175-9C63-E378AE100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2565C-55DF-BA75-24AF-82F842B1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A940F-E42C-22F3-3A2B-00055D12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03598"/>
            <a:ext cx="6995120" cy="230770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184A69-4DB7-B29F-ABE6-B2E23A10F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674930"/>
            <a:ext cx="432048" cy="47538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1A318B-0C1C-D3E7-ACC1-BEC66445B1E7}"/>
              </a:ext>
            </a:extLst>
          </p:cNvPr>
          <p:cNvCxnSpPr/>
          <p:nvPr/>
        </p:nvCxnSpPr>
        <p:spPr>
          <a:xfrm>
            <a:off x="0" y="4659982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51B2D466-58DA-3E09-7A76-08BA15DB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690935"/>
            <a:ext cx="936104" cy="4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518F419-2B8D-CE99-4AB6-2B96C8785382}"/>
              </a:ext>
            </a:extLst>
          </p:cNvPr>
          <p:cNvSpPr txBox="1"/>
          <p:nvPr/>
        </p:nvSpPr>
        <p:spPr>
          <a:xfrm>
            <a:off x="495962" y="4688279"/>
            <a:ext cx="6970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XXIV Congreso Nacional de Enfermería en Otorrinolaringología y Cirugía de Cabeza y Cuello</a:t>
            </a:r>
          </a:p>
        </p:txBody>
      </p:sp>
    </p:spTree>
    <p:extLst>
      <p:ext uri="{BB962C8B-B14F-4D97-AF65-F5344CB8AC3E}">
        <p14:creationId xmlns:p14="http://schemas.microsoft.com/office/powerpoint/2010/main" val="26917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910BA-5226-925D-FC88-E7DF229D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753A1-9677-0A16-3D8B-C44DC582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357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Implicaciones para la práctica y la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B96293-B19E-21DC-4FBA-9F5D7D21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634145"/>
            <a:ext cx="6779096" cy="245492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C0FAEA-603C-D196-F3E4-CADB6957B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674930"/>
            <a:ext cx="432048" cy="47538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847220-4F7C-B5D0-544D-FECBF3C5B5F3}"/>
              </a:ext>
            </a:extLst>
          </p:cNvPr>
          <p:cNvCxnSpPr/>
          <p:nvPr/>
        </p:nvCxnSpPr>
        <p:spPr>
          <a:xfrm>
            <a:off x="0" y="4659982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4B3ECE65-B15B-620A-CFFB-68CE5F70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690935"/>
            <a:ext cx="936104" cy="4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8A6E55-50BF-F943-A4FE-03A45BEDEB58}"/>
              </a:ext>
            </a:extLst>
          </p:cNvPr>
          <p:cNvSpPr txBox="1"/>
          <p:nvPr/>
        </p:nvSpPr>
        <p:spPr>
          <a:xfrm>
            <a:off x="539552" y="4681757"/>
            <a:ext cx="715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XXIV Congreso Nacional de Enfermería en Otorrinolaringología y Cirugía de Cabeza y Cuello</a:t>
            </a:r>
          </a:p>
        </p:txBody>
      </p:sp>
    </p:spTree>
    <p:extLst>
      <p:ext uri="{BB962C8B-B14F-4D97-AF65-F5344CB8AC3E}">
        <p14:creationId xmlns:p14="http://schemas.microsoft.com/office/powerpoint/2010/main" val="115271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FDEA9-F3EB-0AD3-978D-800FA0153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29A33-2571-A61D-5DEA-BEDC2250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Bibliografía</a:t>
            </a:r>
            <a:br>
              <a:rPr lang="es-ES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</a:br>
            <a:r>
              <a:rPr lang="es-ES" sz="1300" dirty="0">
                <a:solidFill>
                  <a:schemeClr val="accent5">
                    <a:lumMod val="50000"/>
                  </a:schemeClr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(aplique o normas APA o Vancouver en sus referencias)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CB9F5-0ED9-56C4-8514-F98E025D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282451"/>
            <a:ext cx="6851104" cy="245492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AA1C6E-B7D4-9DA1-8F22-8FBCCA01F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674930"/>
            <a:ext cx="432048" cy="47538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77BAD4B-99CC-BE61-13EE-6F82D2BCFE25}"/>
              </a:ext>
            </a:extLst>
          </p:cNvPr>
          <p:cNvCxnSpPr/>
          <p:nvPr/>
        </p:nvCxnSpPr>
        <p:spPr>
          <a:xfrm>
            <a:off x="0" y="4659982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EDA05A8B-828D-1AD4-A7AE-2ECB874D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4690935"/>
            <a:ext cx="936104" cy="4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015D159-2E12-B863-3C4E-1E40F6CF4A3A}"/>
              </a:ext>
            </a:extLst>
          </p:cNvPr>
          <p:cNvSpPr txBox="1"/>
          <p:nvPr/>
        </p:nvSpPr>
        <p:spPr>
          <a:xfrm>
            <a:off x="539552" y="4680742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  <a:latin typeface="MoolBoran" panose="020B0100010101010101" pitchFamily="34" charset="0"/>
                <a:cs typeface="MoolBoran" panose="020B0100010101010101" pitchFamily="34" charset="0"/>
              </a:rPr>
              <a:t>XXIV Congreso Nacional de Enfermería en Otorrinolaringología y Cirugía de Cabeza y Cuello</a:t>
            </a:r>
          </a:p>
        </p:txBody>
      </p:sp>
    </p:spTree>
    <p:extLst>
      <p:ext uri="{BB962C8B-B14F-4D97-AF65-F5344CB8AC3E}">
        <p14:creationId xmlns:p14="http://schemas.microsoft.com/office/powerpoint/2010/main" val="3410803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Presentación en pantalla (16:9)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MoolBoran</vt:lpstr>
      <vt:lpstr>Tema de Office</vt:lpstr>
      <vt:lpstr>Presentación de PowerPoint</vt:lpstr>
      <vt:lpstr>Declaración de conflicto de intereses</vt:lpstr>
      <vt:lpstr>Introducción y justificación</vt:lpstr>
      <vt:lpstr>Objetivo (s)</vt:lpstr>
      <vt:lpstr>Metodología</vt:lpstr>
      <vt:lpstr>Resultados/Discusión</vt:lpstr>
      <vt:lpstr>Conclusiones</vt:lpstr>
      <vt:lpstr>Implicaciones para la práctica y la investigación</vt:lpstr>
      <vt:lpstr>Bibliografía (aplique o normas APA o Vancouver en sus referencias)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Alicia</dc:creator>
  <cp:lastModifiedBy>Sonia de Juana</cp:lastModifiedBy>
  <cp:revision>9</cp:revision>
  <dcterms:created xsi:type="dcterms:W3CDTF">2026-01-28T18:25:13Z</dcterms:created>
  <dcterms:modified xsi:type="dcterms:W3CDTF">2026-03-01T11:45:50Z</dcterms:modified>
</cp:coreProperties>
</file>